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4BE24C-5061-4B77-A0AE-8AE035DDCFA4}" v="10" dt="2024-02-29T20:44:03.5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Константин Меняйло" userId="6c12b5519aadc70c" providerId="LiveId" clId="{C04BE24C-5061-4B77-A0AE-8AE035DDCFA4}"/>
    <pc:docChg chg="modSld">
      <pc:chgData name="Константин Меняйло" userId="6c12b5519aadc70c" providerId="LiveId" clId="{C04BE24C-5061-4B77-A0AE-8AE035DDCFA4}" dt="2024-02-29T20:43:59.055" v="6" actId="1076"/>
      <pc:docMkLst>
        <pc:docMk/>
      </pc:docMkLst>
      <pc:sldChg chg="addSp delSp modSp mod modAnim">
        <pc:chgData name="Константин Меняйло" userId="6c12b5519aadc70c" providerId="LiveId" clId="{C04BE24C-5061-4B77-A0AE-8AE035DDCFA4}" dt="2024-02-29T20:43:59.055" v="6" actId="1076"/>
        <pc:sldMkLst>
          <pc:docMk/>
          <pc:sldMk cId="893055898" sldId="267"/>
        </pc:sldMkLst>
        <pc:spChg chg="del">
          <ac:chgData name="Константин Меняйло" userId="6c12b5519aadc70c" providerId="LiveId" clId="{C04BE24C-5061-4B77-A0AE-8AE035DDCFA4}" dt="2024-02-29T20:43:45.173" v="0"/>
          <ac:spMkLst>
            <pc:docMk/>
            <pc:sldMk cId="893055898" sldId="267"/>
            <ac:spMk id="3" creationId="{0E523A8E-9D71-D2A8-DBE6-094E1597FDA0}"/>
          </ac:spMkLst>
        </pc:spChg>
        <pc:picChg chg="add mod">
          <ac:chgData name="Константин Меняйло" userId="6c12b5519aadc70c" providerId="LiveId" clId="{C04BE24C-5061-4B77-A0AE-8AE035DDCFA4}" dt="2024-02-29T20:43:59.055" v="6" actId="1076"/>
          <ac:picMkLst>
            <pc:docMk/>
            <pc:sldMk cId="893055898" sldId="267"/>
            <ac:picMk id="4" creationId="{16C8767F-06CD-3315-EAD5-14CEC88F4C8F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9EAF3B-B90A-4914-830B-2454BA63771F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251A97-E853-40F5-8F98-9F5106E5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1343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251A97-E853-40F5-8F98-9F5106E5004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9177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251A97-E853-40F5-8F98-9F5106E5004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7012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B7420-3FB7-6125-302C-E126DA389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494CC-6CC1-5769-AAF6-14C24C35F4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429E2-9EA4-2D51-09C3-A2547040B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32C3E-84D5-FAE0-04A8-DA9243CD2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6FF4A-91FC-E206-45B2-FB83EC043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165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5AE83-47EB-BC0D-490B-A4D37AEEC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01435C-5B58-10F2-57D9-37409DC6A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B5B74-33D7-D277-0DDF-EF9B4BCA6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2AF8C-68A2-E245-D5B7-53241306D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CDDD8-A240-E759-73ED-BC524241C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6713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F4BE32-8EE0-8011-11A5-8D6DABE4B5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DEE6D7-0AF4-EC2C-F1C4-4637283C1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321B06-5FB8-7C7B-C557-4CDC52EB3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009F2-B95B-6E4E-F508-D913C4036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8442D-E348-288F-5D97-F5B0EEE5A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3028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0B1C3-C3D5-91DB-823C-706C60FDA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C0A7B-064D-7D3A-B614-91A62DAB6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32467-6221-4005-879F-540156C9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FE4AE-6A73-F59A-391A-D34176DAD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46F8B-7CDB-B6D4-EC86-442FA3629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0176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508FE-D386-2D56-323F-B5D91AEED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B2BD6-2CC6-559A-701F-38648B438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2D443-85F7-DAAA-C016-6AEABDCCB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CF5F3-29D7-4EAB-5CF0-A44DEA6B1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53FBE-AB4F-AE76-CC74-3692E7F89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716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14BAB-5091-1C9A-74B4-1F484AB05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8DDC9-2064-EC0B-F709-415DD1E471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E80ACE-ABD3-9188-60E2-CF31D5CE7E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D7126-FAB5-DA97-D5BB-2A8FF1518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5BD637-309D-D619-A3A0-5284A026A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A77D6-6A1A-3E4B-1411-EF035D101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875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CCB34-E999-54E2-519F-E3D3EF2F3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52F3F-56DD-06E4-C87D-78AEDEBEE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6217C4-B898-A71D-F2CF-35AEC095CB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5A8192-4D12-6C58-7701-06AE6A983A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6E3F6A-F63B-0480-7C17-B42F3DDA41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9CB4A5-5A01-DF30-56F6-745DBAB0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8790FA-CFE0-5393-5AF3-AE3F58C37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6D9B8E-B938-E044-84AD-9357255D0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755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D489-DB40-1508-5F51-4FE3BB4B8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E077EE-2A37-E5E9-6D02-C873522C6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9405A0-B972-594D-A0C0-765EA9DD3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37AD5A-1C26-E907-6D6B-4503047F3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682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1E1B0C-4561-F9AD-C9FE-9E90940A3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FF60D0-AEA3-28BF-981C-F1FACB677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C35020-F6D0-694F-8920-D05F9C035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5470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6C32D-866D-4F54-E681-CE85AC005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D47F8-66A8-C193-917F-EF47E56F2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F6F338-092F-F2EA-4D83-53A028947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86993-F296-8DB6-65EF-2B4AC1CB4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64F86-BB2B-21D7-CFB5-59F199FC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CF8C5B-A6C3-945B-70F2-44468C7BB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18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2240C-2EC9-0BC3-1D12-97822E383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04C3EC-3735-94CF-DFDB-0BF30E4953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0C0001-0E24-02A3-0D15-F2CB6A8651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3C31CA-365F-18DE-ACAF-CC84F20F9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03B33-7CDB-E062-08D0-59A6F9EAF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F2589-4572-FB54-8CD3-8C2473719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7815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95FDFD-8E27-0A8B-10C9-A272527B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7E5255-CC8C-A1BF-41DC-E8B4FFA0F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D8CB88-BDF7-A404-E2BE-650437EE09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C00B3A-EC1A-40DD-B210-0BCCAE9B4EAE}" type="datetimeFigureOut">
              <a:rPr lang="ru-RU" smtClean="0"/>
              <a:t>29.02.2024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29F8A-39C4-7758-D05B-AA6A1ADA1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82424-3E16-3BFB-19C7-254C6B309E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BB4730-FC77-4922-B0BC-503D2D40EB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7939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E2C80-7B55-B693-2328-F48D306A3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7418" y="15946"/>
            <a:ext cx="9144000" cy="1099127"/>
          </a:xfrm>
        </p:spPr>
        <p:txBody>
          <a:bodyPr>
            <a:normAutofit/>
          </a:bodyPr>
          <a:lstStyle/>
          <a:p>
            <a:r>
              <a:rPr lang="ru-RU" dirty="0"/>
              <a:t>Проект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283B0-022F-EC94-F5F4-98601719CF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8220" y="1115073"/>
            <a:ext cx="9144000" cy="5397871"/>
          </a:xfrm>
        </p:spPr>
        <p:txBody>
          <a:bodyPr>
            <a:normAutofit fontScale="40000" lnSpcReduction="20000"/>
          </a:bodyPr>
          <a:lstStyle/>
          <a:p>
            <a:pPr algn="l"/>
            <a:r>
              <a:rPr lang="ru-RU" dirty="0">
                <a:solidFill>
                  <a:srgbClr val="000000"/>
                </a:solidFill>
                <a:latin typeface="Source Code Pro" panose="020F0502020204030204" pitchFamily="49" charset="0"/>
              </a:rPr>
              <a:t>Я решил создать игру, в виде математических головомок и прохождения уровня. Для того чтобы было не скучно учить математику. Учась в 10 классе я заметил как многа времени занимает обучение разным подкурсам у репетиторов, чтобы хоть как-то развлечь данный процесс мне пришла в голову сделать данную игру.</a:t>
            </a:r>
          </a:p>
          <a:p>
            <a:pPr algn="l"/>
            <a:r>
              <a:rPr lang="ru-RU" dirty="0">
                <a:solidFill>
                  <a:srgbClr val="000000"/>
                </a:solidFill>
                <a:latin typeface="Source Code Pro" panose="020F0502020204030204" pitchFamily="49" charset="0"/>
              </a:rPr>
              <a:t>Проблема</a:t>
            </a:r>
            <a:r>
              <a:rPr lang="en-US" dirty="0">
                <a:solidFill>
                  <a:srgbClr val="000000"/>
                </a:solidFill>
                <a:latin typeface="Source Code Pro" panose="020F0502020204030204" pitchFamily="49" charset="0"/>
              </a:rPr>
              <a:t>: </a:t>
            </a: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Создание увлекательной и эффективной игровой среды, включающей в себя математические головоломки и прохождение уровней в стиле игры "Марио", которая способствовала бы развитию математических навыков у игроков любого уровня и стимулировала интерес к изучению математики.</a:t>
            </a:r>
          </a:p>
          <a:p>
            <a:pPr algn="l"/>
            <a:r>
              <a:rPr lang="ru-RU" dirty="0">
                <a:solidFill>
                  <a:srgbClr val="000000"/>
                </a:solidFill>
                <a:latin typeface="Source Code Pro" panose="020B0509030403020204" pitchFamily="49" charset="0"/>
              </a:rPr>
              <a:t>				План Действий.</a:t>
            </a:r>
            <a:endParaRPr lang="ru-RU" b="0" i="0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1. Исследование и анализ: Провести исследование существующих образовательных игр, включающих математические элементы, а также игр в жанре платформера (как "Марио"), чтобы понять, какие элементы и механики игры будут наиболее привлекательны для целевой аудитории.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2. Формирование игровой механики: Разработать игровую механику, которая включает в себя математические задачи, головоломки, сбор предметов и прохождение уровней, а также разработать систему управления персонажем и взаимодействия с окружающим миром.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3. Создание уровней: Разработать уровни с разнообразными математическими задачами, доступными на разных уровнях сложности, чтобы игра подходила как для начинающих, так и для опытных игроков.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4. Тестирование и улучшение: Провести тестирование прототипа игры с участием целевой аудитории, собрать обратную связь и внести улучшения в игровую механику и уровни на основе полученных данных.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5. Развитие образовательной составляющей: Внедрить систему обучения и развития математических навыков, чтобы игра стала не только увлекательной, но и полезной для игроков.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6. Запуск и маркетинг: Запустить игру на выбранных платформах, разработать маркетинговую стратегию для привлечения аудитории, проводить распространение и продвижение игры.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7. Обратная связь и поддержка: Следить за обратной связью со стороны игроков, учитывать их пожелания и предложения, вносить регулярные обновления и улучшения игры.</a:t>
            </a:r>
            <a:endParaRPr lang="ru-RU" b="0" i="0" dirty="0">
              <a:solidFill>
                <a:srgbClr val="000000"/>
              </a:solidFill>
              <a:effectLst/>
              <a:latin typeface="Source Code Pro" panose="020F0502020204030204" pitchFamily="49" charset="0"/>
            </a:endParaRPr>
          </a:p>
          <a:p>
            <a:endParaRPr lang="ru-RU" b="0" i="0" dirty="0">
              <a:solidFill>
                <a:srgbClr val="000000"/>
              </a:solidFill>
              <a:effectLst/>
              <a:latin typeface="Source Code Pro" panose="020F0502020204030204" pitchFamily="49" charset="0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Source Code Pro" panose="020F0502020204030204" pitchFamily="49" charset="0"/>
              </a:rPr>
              <a:t>Гипотеза состоит в том, что комбинирование математических задач с элементами прохождения уровней в стиле игры "Марио" может улучшить математические навыки игроков за счет создания увлекательной и мотивирующей игровой среды.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F0502020204030204" pitchFamily="49" charset="0"/>
              </a:rPr>
              <a:t>Первоначальная концепция такой игры предполагает, что игроки должны будут решать математические головоломки или задачи, чтобы преодолевать препятствия и собирать предметы, похожие на прохождение уровней в игре "Марио". С каждым пройденным уровнем сложность математических задач увеличивается, что способствует стимуляции умственной активности и развитию математических навыков у игрока.</a:t>
            </a:r>
          </a:p>
          <a:p>
            <a:pPr algn="l"/>
            <a:r>
              <a:rPr lang="ru-RU" dirty="0">
                <a:solidFill>
                  <a:srgbClr val="000000"/>
                </a:solidFill>
                <a:latin typeface="Source Code Pro" panose="020F0502020204030204" pitchFamily="49" charset="0"/>
              </a:rPr>
              <a:t>Актуален проект для учащихся 1-11 класс, также для тех кто хочет повторить как школьные знания так и подтянуть себя в математике.</a:t>
            </a:r>
            <a:endParaRPr lang="ru-RU" b="0" i="0" dirty="0">
              <a:solidFill>
                <a:srgbClr val="000000"/>
              </a:solidFill>
              <a:effectLst/>
              <a:latin typeface="Source Code Pro" panose="020F0502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199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CA2EB-203F-252D-1A25-835C2ED7C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Остались скрипты которые привязаны к </a:t>
            </a:r>
            <a:r>
              <a:rPr lang="en-US" dirty="0" err="1"/>
              <a:t>maincamera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menu </a:t>
            </a:r>
            <a:r>
              <a:rPr lang="ru-RU" dirty="0"/>
              <a:t>кнопкам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A5646-1B83-F934-4AD2-D9AC71433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0169"/>
          </a:xfrm>
        </p:spPr>
        <p:txBody>
          <a:bodyPr/>
          <a:lstStyle/>
          <a:p>
            <a:r>
              <a:rPr lang="ru-RU" dirty="0"/>
              <a:t>Начнем с скриптов </a:t>
            </a:r>
            <a:r>
              <a:rPr lang="en-US" dirty="0"/>
              <a:t>Main camera </a:t>
            </a:r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351E1A-42CE-7F92-F738-9DEAE7930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5794"/>
            <a:ext cx="11868150" cy="3695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F59A3F-0258-A632-1620-ADBF42867239}"/>
              </a:ext>
            </a:extLst>
          </p:cNvPr>
          <p:cNvSpPr txBox="1"/>
          <p:nvPr/>
        </p:nvSpPr>
        <p:spPr>
          <a:xfrm>
            <a:off x="139119" y="6031494"/>
            <a:ext cx="7674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 этом скрипте описан метод преследования камера за обьектом </a:t>
            </a:r>
            <a:r>
              <a:rPr lang="en-US" dirty="0"/>
              <a:t>player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778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5835E-EC2D-3C81-D673-52E12989C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 </a:t>
            </a:r>
            <a:r>
              <a:rPr lang="ru-RU" dirty="0"/>
              <a:t>скрипт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39C3A-3595-1B86-0416-79A7663EF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4902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Основа перехода взаимодействия игрока с уровнями игры.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7D49FE-8AB7-0462-30EE-3DC3D9DE7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629" y="2190939"/>
            <a:ext cx="7333307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86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8A9C0-738A-5E56-5159-54C134A4F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8054"/>
            <a:ext cx="5861364" cy="741613"/>
          </a:xfrm>
        </p:spPr>
        <p:txBody>
          <a:bodyPr>
            <a:normAutofit fontScale="90000"/>
          </a:bodyPr>
          <a:lstStyle/>
          <a:p>
            <a:r>
              <a:rPr lang="ru-RU" dirty="0"/>
              <a:t>И остался последний скрипт для меню.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0F36AD-1D4F-FCE3-77F2-90369B1C0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71826" y="0"/>
            <a:ext cx="4920173" cy="539586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54A709-FA0D-88C3-792C-98ECA6878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887" y="5395865"/>
            <a:ext cx="497205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08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00759-0DC9-2F8E-916A-82AC35B0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49224-6B0D-A004-F3ED-87B7028D8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ru-RU" dirty="0"/>
              <a:t>Цель</a:t>
            </a:r>
            <a:r>
              <a:rPr lang="en-US" dirty="0"/>
              <a:t>: </a:t>
            </a:r>
            <a:r>
              <a:rPr lang="ru-RU" dirty="0"/>
              <a:t>Сделать игру интересной и нескучной, чтобы человеку было весело в нее играть и закреплять знания в математике.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	</a:t>
            </a:r>
            <a:r>
              <a:rPr lang="ru-RU" dirty="0"/>
              <a:t>План действий из 1 слайда</a:t>
            </a:r>
            <a:r>
              <a:rPr lang="en-US" dirty="0"/>
              <a:t>:</a:t>
            </a:r>
            <a:endParaRPr lang="ru-RU" dirty="0"/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1. Исследование и анализ: Провести исследование существующих образовательных игр, включающих математические элементы, а также игр в жанре платформера (как "Марио"), чтобы понять, какие элементы и механики игры будут наиболее привлекательны для целевой аудитории.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2. Формирование игровой механики: Разработать игровую механику, которая включает в себя математические задачи, головоломки, сбор предметов и прохождение уровней, а также разработать систему управления персонажем и взаимодействия с окружающим миром.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3. Создание уровней: Разработать уровни с разнообразными математическими задачами, доступными на разных уровнях сложности, чтобы игра подходила как для начинающих, так и для опытных игроков.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4. Тестирование и улучшение: Провести тестирование прототипа игры с участием целевой аудитории, собрать обратную связь и внести улучшения в игровую механику и уровни на основе полученных данных.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5. Развитие образовательной составляющей: Внедрить систему обучения и развития математических навыков, чтобы игра стала не только увлекательной, но и полезной для игроков.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6. Запуск и маркетинг: Запустить игру на выбранных платформах, разработать маркетинговую стратегию для привлечения аудитории, проводить распространение и продвижение игры.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7. Обратная связь и поддержка: Следить за обратной связью со стороны игроков, учитывать их пожелания и предложения, вносить регулярные обновления и улучшения игры.</a:t>
            </a:r>
            <a:endParaRPr lang="ru-RU" b="0" i="0" dirty="0">
              <a:solidFill>
                <a:srgbClr val="000000"/>
              </a:solidFill>
              <a:effectLst/>
              <a:latin typeface="Source Code Pro" panose="020F0502020204030204" pitchFamily="49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844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0633C-8B8E-42A9-FEBE-BAA520684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Востребованность продукта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84BFE-FD35-CAF4-9116-40E3C87DA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Данный продукт будет востребован учащимся и тем людям которые хотят подтянуть свои знания проведя время весело решая для прохождения уровня.</a:t>
            </a:r>
          </a:p>
          <a:p>
            <a:r>
              <a:rPr lang="ru-RU" dirty="0"/>
              <a:t>Продукт подойдет для тех кому не нравится слушать по 40-90 минут пары, либо уроки. А весело провести  время, проводя в  игре время  для которой понадобятся знания с уроков.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0920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7F46C-2661-5A44-761D-27428B48D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663" y="567268"/>
            <a:ext cx="8761413" cy="706964"/>
          </a:xfrm>
        </p:spPr>
        <p:txBody>
          <a:bodyPr>
            <a:normAutofit/>
          </a:bodyPr>
          <a:lstStyle/>
          <a:p>
            <a:r>
              <a:rPr lang="ru-RU" dirty="0"/>
              <a:t>Структура кода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3F670-C7D5-FD85-1061-2F850227E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9799"/>
            <a:ext cx="10515600" cy="132556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ru-RU" dirty="0"/>
              <a:t>Код был написан для многих объектов в игре и будет представлено по порядку. Если что-то не понятно в коде вы можете всегда почитать комментарии внутри кода.</a:t>
            </a:r>
          </a:p>
          <a:p>
            <a:pPr marL="0" indent="0">
              <a:buNone/>
            </a:pPr>
            <a:r>
              <a:rPr lang="ru-RU" dirty="0"/>
              <a:t>Начнем с Обьекта </a:t>
            </a:r>
            <a:r>
              <a:rPr lang="en-US" dirty="0"/>
              <a:t>Player </a:t>
            </a:r>
            <a:r>
              <a:rPr lang="ru-RU" dirty="0"/>
              <a:t>он представлен в виде </a:t>
            </a:r>
            <a:r>
              <a:rPr lang="en-US" dirty="0"/>
              <a:t>square</a:t>
            </a:r>
            <a:r>
              <a:rPr lang="ru-RU" dirty="0"/>
              <a:t> и на нем несколько скриптов</a:t>
            </a:r>
          </a:p>
          <a:p>
            <a:pPr marL="0" indent="0">
              <a:buNone/>
            </a:pPr>
            <a:r>
              <a:rPr lang="en-US" dirty="0"/>
              <a:t>Player, </a:t>
            </a:r>
            <a:r>
              <a:rPr lang="en-US" dirty="0" err="1"/>
              <a:t>inputtext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ru-RU" dirty="0"/>
              <a:t>Начнем с </a:t>
            </a:r>
            <a:r>
              <a:rPr lang="en-US" dirty="0"/>
              <a:t>player  </a:t>
            </a:r>
            <a:r>
              <a:rPr lang="ru-RU" dirty="0"/>
              <a:t>смотреть на след слайде.</a:t>
            </a:r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3470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BAB6C-B93B-F199-1FAF-CD223CA2C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Видео с информацие  о проекте и его составной.</a:t>
            </a:r>
          </a:p>
        </p:txBody>
      </p:sp>
      <p:pic>
        <p:nvPicPr>
          <p:cNvPr id="4" name="bandicam 2024-02-29 23-37-22-992">
            <a:hlinkClick r:id="" action="ppaction://media"/>
            <a:extLst>
              <a:ext uri="{FF2B5EF4-FFF2-40B4-BE49-F238E27FC236}">
                <a16:creationId xmlns:a16="http://schemas.microsoft.com/office/drawing/2014/main" id="{16C8767F-06CD-3315-EAD5-14CEC88F4C8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5442" y="1561291"/>
            <a:ext cx="10714007" cy="4994784"/>
          </a:xfrm>
        </p:spPr>
      </p:pic>
    </p:spTree>
    <p:extLst>
      <p:ext uri="{BB962C8B-B14F-4D97-AF65-F5344CB8AC3E}">
        <p14:creationId xmlns:p14="http://schemas.microsoft.com/office/powerpoint/2010/main" val="89305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451D-4AD6-08C6-4D32-89B8A8AE1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C2284CD-9657-5F87-C5D0-E30679A93E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72" y="0"/>
            <a:ext cx="11730182" cy="6492875"/>
          </a:xfrm>
        </p:spPr>
      </p:pic>
    </p:spTree>
    <p:extLst>
      <p:ext uri="{BB962C8B-B14F-4D97-AF65-F5344CB8AC3E}">
        <p14:creationId xmlns:p14="http://schemas.microsoft.com/office/powerpoint/2010/main" val="3626703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F45BC-BA78-39AB-39D6-26CA5F6E7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AAE7BC69-B046-A3D9-E19A-DC8233E32C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1278374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8F9CF-FABD-A0A8-4CA7-F0A6D20BA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 descr="A black screen with green lines&#10;&#10;Description automatically generated">
            <a:extLst>
              <a:ext uri="{FF2B5EF4-FFF2-40B4-BE49-F238E27FC236}">
                <a16:creationId xmlns:a16="http://schemas.microsoft.com/office/drawing/2014/main" id="{9CE485CE-255E-0930-F059-1258876B8A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5" y="-154709"/>
            <a:ext cx="12110610" cy="35837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F27498-E81B-77E8-D9B3-5C8D0CB51811}"/>
              </a:ext>
            </a:extLst>
          </p:cNvPr>
          <p:cNvSpPr txBox="1"/>
          <p:nvPr/>
        </p:nvSpPr>
        <p:spPr>
          <a:xfrm>
            <a:off x="344032" y="3429000"/>
            <a:ext cx="115501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 скрипте </a:t>
            </a:r>
            <a:r>
              <a:rPr lang="en-US" dirty="0"/>
              <a:t>Player </a:t>
            </a:r>
            <a:r>
              <a:rPr lang="ru-RU" dirty="0"/>
              <a:t>описаны все методы взаимодействия обьекта </a:t>
            </a:r>
            <a:r>
              <a:rPr lang="en-US" dirty="0"/>
              <a:t>player</a:t>
            </a:r>
            <a:r>
              <a:rPr lang="ru-RU" dirty="0"/>
              <a:t> с другими, также подвижность </a:t>
            </a:r>
          </a:p>
          <a:p>
            <a:r>
              <a:rPr lang="ru-RU" dirty="0"/>
              <a:t>В виде </a:t>
            </a:r>
            <a:r>
              <a:rPr lang="en-US" dirty="0"/>
              <a:t>A </a:t>
            </a:r>
            <a:r>
              <a:rPr lang="ru-RU" dirty="0"/>
              <a:t>и </a:t>
            </a:r>
            <a:r>
              <a:rPr lang="en-US" dirty="0"/>
              <a:t>D </a:t>
            </a:r>
            <a:r>
              <a:rPr lang="ru-RU" dirty="0"/>
              <a:t>и прыжка на кнопку </a:t>
            </a:r>
            <a:r>
              <a:rPr lang="en-US" dirty="0"/>
              <a:t>Space</a:t>
            </a:r>
            <a:r>
              <a:rPr lang="ru-RU" dirty="0"/>
              <a:t>,  и взаимодействие с диалоговым окном для его скипа на кнопку </a:t>
            </a:r>
            <a:r>
              <a:rPr lang="en-US" dirty="0"/>
              <a:t>F.</a:t>
            </a:r>
          </a:p>
          <a:p>
            <a:r>
              <a:rPr lang="ru-RU" dirty="0"/>
              <a:t>Дальше скрипт </a:t>
            </a:r>
            <a:r>
              <a:rPr lang="en-US" dirty="0" err="1"/>
              <a:t>inputtext</a:t>
            </a:r>
            <a:r>
              <a:rPr lang="en-US" dirty="0"/>
              <a:t> </a:t>
            </a:r>
            <a:r>
              <a:rPr lang="ru-RU" dirty="0"/>
              <a:t>отвечающий за ввод правильного ответа на задачу игроком,  чтобы пройти уровень.</a:t>
            </a:r>
          </a:p>
        </p:txBody>
      </p:sp>
    </p:spTree>
    <p:extLst>
      <p:ext uri="{BB962C8B-B14F-4D97-AF65-F5344CB8AC3E}">
        <p14:creationId xmlns:p14="http://schemas.microsoft.com/office/powerpoint/2010/main" val="441724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96CF5-6B98-D518-4486-1B5FF65A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25F6F0F8-C922-0BB3-8CD7-6C9DACF15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78023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72EA44-8083-AB00-25DB-E1C866E87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80230"/>
            <a:ext cx="4943192" cy="207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853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927</Words>
  <Application>Microsoft Office PowerPoint</Application>
  <PresentationFormat>Widescreen</PresentationFormat>
  <Paragraphs>32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Source Code Pro</vt:lpstr>
      <vt:lpstr>Office Theme</vt:lpstr>
      <vt:lpstr>Проект</vt:lpstr>
      <vt:lpstr>Цель</vt:lpstr>
      <vt:lpstr>Востребованность продукта:</vt:lpstr>
      <vt:lpstr>Структура кода:</vt:lpstr>
      <vt:lpstr>Видео с информацие  о проекте и его составной.</vt:lpstr>
      <vt:lpstr>PowerPoint Presentation</vt:lpstr>
      <vt:lpstr>PowerPoint Presentation</vt:lpstr>
      <vt:lpstr>PowerPoint Presentation</vt:lpstr>
      <vt:lpstr>PowerPoint Presentation</vt:lpstr>
      <vt:lpstr>Остались скрипты которые привязаны к maincamera и menu кнопкам</vt:lpstr>
      <vt:lpstr>Levels скрипт</vt:lpstr>
      <vt:lpstr>И остался последний скрипт для меню.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</dc:title>
  <dc:creator>Константин Меняйло</dc:creator>
  <cp:lastModifiedBy>Константин Меняйло</cp:lastModifiedBy>
  <cp:revision>1</cp:revision>
  <dcterms:created xsi:type="dcterms:W3CDTF">2024-02-29T19:28:39Z</dcterms:created>
  <dcterms:modified xsi:type="dcterms:W3CDTF">2024-02-29T20:44:06Z</dcterms:modified>
</cp:coreProperties>
</file>

<file path=docProps/thumbnail.jpeg>
</file>